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3EDDB-775C-47D9-8231-ABE1D1E6245E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930C-5232-4D06-BEFA-4176C658D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BCF2-0DBE-4C2B-A451-9DC965ACDD26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EFEE3-914A-4C8B-9C9E-265D14831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ECF9-49F3-46C5-AEDE-0107513855A8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1A5D-CC84-41BA-9A11-43C3A6AC3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B0A8D-B58C-4502-BA8A-CF64F654DEBD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3341B-068C-4F0C-829B-A47537572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99B3-42EE-4AE3-8BF1-4784EA4E4EEB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9C33-D9CD-40F7-AC6D-9B3C182F5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5BE7-2B23-47CC-95B2-B3A2AC379D54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CD72-57B7-491B-9D70-96C448114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065E0-61A4-4AAF-9508-5E9D14274DD8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B7A36-9EA3-4C6C-B976-1C679F7DF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DA975-D747-454D-9E93-F35FF51346D1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A366-9A8F-4067-A013-2C508A192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AC83-77AD-4ED5-9F29-A4930F1B147D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3859-5AFC-4920-A9B5-327A2DB6E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AFB7-C645-48A4-B7C1-7EC23361806E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BEBB-BAE8-49F5-AC78-9509D6208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6FB87-B773-492F-B818-020F6279C2D1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EB6B-3ED4-4688-AF1D-071F1012A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77A3BB-0773-4AD6-BC64-1FB6AAC39E3D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F283CE-A2EE-427C-BD7D-520FD9333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23813"/>
            <a:ext cx="9021762" cy="744537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6213" y="957263"/>
            <a:ext cx="9448801" cy="2120900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708275"/>
            <a:ext cx="8424862" cy="2116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1288" y="4567238"/>
            <a:ext cx="8621712" cy="228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191D34"/>
                </a:solidFill>
                <a:latin typeface="Times New Roman" pitchFamily="18" charset="0"/>
                <a:cs typeface="Times New Roman" pitchFamily="18" charset="0"/>
              </a:rPr>
              <a:t>Автор - </a:t>
            </a:r>
            <a:r>
              <a:rPr lang="uk-UA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Тараненко Софія, 12 років</a:t>
            </a:r>
          </a:p>
          <a:p>
            <a:r>
              <a:rPr lang="uk-UA" sz="2800" b="1">
                <a:solidFill>
                  <a:srgbClr val="191D34"/>
                </a:solidFill>
                <a:latin typeface="Times New Roman" pitchFamily="18" charset="0"/>
                <a:cs typeface="Times New Roman" pitchFamily="18" charset="0"/>
              </a:rPr>
              <a:t>Керівники</a:t>
            </a:r>
            <a:r>
              <a:rPr lang="uk-UA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Резніченко Л.В., ЗВР; 				   	  Симчук Н.П., педагог-організатор</a:t>
            </a:r>
          </a:p>
          <a:p>
            <a:pPr algn="ctr"/>
            <a:endParaRPr lang="uk-UA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р.</a:t>
            </a:r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692275" y="260350"/>
            <a:ext cx="5832475" cy="936625"/>
          </a:xfrm>
          <a:prstGeom prst="foldedCorner">
            <a:avLst>
              <a:gd name="adj" fmla="val 37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Правовий </a:t>
            </a:r>
            <a:r>
              <a:rPr lang="uk-UA" sz="2400" dirty="0" err="1">
                <a:solidFill>
                  <a:schemeClr val="bg1"/>
                </a:solidFill>
                <a:latin typeface="Comic Sans MS" pitchFamily="66" charset="0"/>
              </a:rPr>
              <a:t>брейн-ринг</a:t>
            </a:r>
            <a:endParaRPr lang="ru-RU" sz="2400" dirty="0"/>
          </a:p>
        </p:txBody>
      </p:sp>
      <p:pic>
        <p:nvPicPr>
          <p:cNvPr id="6146" name="Picture 2" descr="D:\2016-2017\Фото 2016-2017н.р\вікторина з математики\Изображение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1103313"/>
            <a:ext cx="4314826" cy="3413125"/>
          </a:xfrm>
          <a:prstGeom prst="rect">
            <a:avLst/>
          </a:prstGeom>
          <a:noFill/>
        </p:spPr>
      </p:pic>
      <p:pic>
        <p:nvPicPr>
          <p:cNvPr id="6147" name="Picture 3" descr="D:\2016-2017\Фото 2016-2017н.р\вікторина з математики\Изображение 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7788" y="1304925"/>
            <a:ext cx="4132262" cy="3175000"/>
          </a:xfrm>
          <a:prstGeom prst="rect">
            <a:avLst/>
          </a:prstGeom>
          <a:noFill/>
        </p:spPr>
      </p:pic>
      <p:pic>
        <p:nvPicPr>
          <p:cNvPr id="6148" name="Picture 4" descr="D:\2016-2017\Фото 2016-2017н.р\вікторина з математики\Изображение 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9163" y="3481388"/>
            <a:ext cx="4424362" cy="3621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979613" y="188913"/>
            <a:ext cx="5616575" cy="1295400"/>
          </a:xfrm>
          <a:prstGeom prst="foldedCorner">
            <a:avLst>
              <a:gd name="adj" fmla="val 40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Конкурси малюнків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«Права очима дітей»</a:t>
            </a:r>
            <a:endParaRPr lang="uk-UA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638" y="2998788"/>
            <a:ext cx="2892425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0" y="3573463"/>
            <a:ext cx="418465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" y="1081088"/>
            <a:ext cx="2071688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1484313"/>
            <a:ext cx="3046413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547813" y="163513"/>
            <a:ext cx="6769100" cy="1295400"/>
          </a:xfrm>
          <a:prstGeom prst="foldedCorner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Кінолекторій «Я маю право»</a:t>
            </a:r>
            <a:endParaRPr lang="uk-UA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1030288"/>
            <a:ext cx="4876800" cy="586422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1238" y="1285875"/>
            <a:ext cx="4657725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547813" y="163513"/>
            <a:ext cx="6769100" cy="1295400"/>
          </a:xfrm>
          <a:prstGeom prst="foldedCorner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Районна конференція Ліги Старшокласників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«Відповідальність починається з мене»</a:t>
            </a:r>
            <a:endParaRPr lang="ru-RU" dirty="0"/>
          </a:p>
        </p:txBody>
      </p:sp>
      <p:pic>
        <p:nvPicPr>
          <p:cNvPr id="2050" name="Picture 2" descr="D:\2016-2017\Фото 2016-2017н.р\1 семестр\Конференція ліги старшокласників\Изображение 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563" y="1463675"/>
            <a:ext cx="6632575" cy="538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2016-2017\Сайт 2016\1семестр\10 груд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347663" y="692150"/>
            <a:ext cx="80645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solidFill>
                  <a:srgbClr val="7030A0"/>
                </a:solidFill>
                <a:latin typeface="Comic Sans MS" pitchFamily="66" charset="0"/>
              </a:rPr>
              <a:t>У сучасних умовах українського суспільства правове виховання є одним з найважливіших чинників розвитку особистості. Правова освіта та виховання у Корсунь-Шевченківській ЗОШ №1 здійснюється у 2 напрямках</a:t>
            </a:r>
            <a:r>
              <a:rPr lang="uk-UA" sz="240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:</a:t>
            </a:r>
            <a:endParaRPr lang="ru-RU" sz="240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468313" y="2924175"/>
            <a:ext cx="4319587" cy="30257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4865688" y="2559050"/>
            <a:ext cx="3959225" cy="3435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403350" y="4021138"/>
            <a:ext cx="26638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solidFill>
                  <a:schemeClr val="bg1"/>
                </a:solidFill>
                <a:latin typeface="Trebuchet MS" pitchFamily="34" charset="0"/>
              </a:rPr>
              <a:t>Профілактика правопорушень</a:t>
            </a:r>
            <a:endParaRPr lang="ru-RU" sz="2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5880100" y="3865563"/>
            <a:ext cx="2292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solidFill>
                  <a:schemeClr val="bg1"/>
                </a:solidFill>
                <a:latin typeface="Trebuchet MS" pitchFamily="34" charset="0"/>
              </a:rPr>
              <a:t>Правоосвітня робота</a:t>
            </a:r>
            <a:endParaRPr lang="ru-RU" sz="240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6"/>
          <p:cNvSpPr txBox="1">
            <a:spLocks noChangeArrowheads="1"/>
          </p:cNvSpPr>
          <p:nvPr/>
        </p:nvSpPr>
        <p:spPr bwMode="auto">
          <a:xfrm>
            <a:off x="504825" y="188913"/>
            <a:ext cx="8066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i="1">
                <a:solidFill>
                  <a:srgbClr val="7030A0"/>
                </a:solidFill>
                <a:latin typeface="Comic Sans MS" pitchFamily="66" charset="0"/>
              </a:rPr>
              <a:t>Протягом року у школі проходять тижні права, на яких реалізуються такі заходи з профілактики правопорушень та правової освіти </a:t>
            </a:r>
            <a:r>
              <a:rPr lang="uk-UA" sz="2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i="1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665413" y="1735138"/>
            <a:ext cx="1871662" cy="1295400"/>
          </a:xfrm>
          <a:prstGeom prst="foldedCorner">
            <a:avLst>
              <a:gd name="adj" fmla="val 41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Дні 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правових знань;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4859338" y="2093913"/>
            <a:ext cx="1873250" cy="1295400"/>
          </a:xfrm>
          <a:prstGeom prst="foldedCorner">
            <a:avLst>
              <a:gd name="adj" fmla="val 46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Конкурс 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на кращого правознавця</a:t>
            </a:r>
            <a:endParaRPr lang="ru-RU" dirty="0"/>
          </a:p>
        </p:txBody>
      </p:sp>
      <p:sp>
        <p:nvSpPr>
          <p:cNvPr id="11" name="Загнутый угол 10"/>
          <p:cNvSpPr/>
          <p:nvPr/>
        </p:nvSpPr>
        <p:spPr>
          <a:xfrm>
            <a:off x="5487988" y="3770313"/>
            <a:ext cx="1871662" cy="1296987"/>
          </a:xfrm>
          <a:prstGeom prst="foldedCorner">
            <a:avLst>
              <a:gd name="adj" fmla="val 41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Виховні 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години на правову тематику;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774700" y="3122613"/>
            <a:ext cx="1871663" cy="1295400"/>
          </a:xfrm>
          <a:prstGeom prst="foldedCorner">
            <a:avLst>
              <a:gd name="adj" fmla="val 40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Конкурси 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малюнків;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Загнутый угол 12"/>
          <p:cNvSpPr/>
          <p:nvPr/>
        </p:nvSpPr>
        <p:spPr>
          <a:xfrm>
            <a:off x="325438" y="1524000"/>
            <a:ext cx="1871662" cy="1295400"/>
          </a:xfrm>
          <a:prstGeom prst="foldedCorner">
            <a:avLst>
              <a:gd name="adj" fmla="val 37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Правові </a:t>
            </a:r>
            <a:r>
              <a:rPr lang="uk-UA" dirty="0" err="1">
                <a:solidFill>
                  <a:schemeClr val="bg1"/>
                </a:solidFill>
                <a:latin typeface="Comic Sans MS" pitchFamily="66" charset="0"/>
              </a:rPr>
              <a:t>брейн-ринги</a:t>
            </a:r>
            <a:endParaRPr lang="ru-RU" dirty="0"/>
          </a:p>
        </p:txBody>
      </p:sp>
      <p:sp>
        <p:nvSpPr>
          <p:cNvPr id="14" name="Загнутый угол 13"/>
          <p:cNvSpPr/>
          <p:nvPr/>
        </p:nvSpPr>
        <p:spPr>
          <a:xfrm>
            <a:off x="7051675" y="2474913"/>
            <a:ext cx="1871663" cy="1295400"/>
          </a:xfrm>
          <a:prstGeom prst="foldedCorner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Бібліотечні 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виставки</a:t>
            </a:r>
            <a:endParaRPr lang="ru-RU" dirty="0"/>
          </a:p>
        </p:txBody>
      </p:sp>
      <p:sp>
        <p:nvSpPr>
          <p:cNvPr id="17" name="Загнутый угол 16"/>
          <p:cNvSpPr/>
          <p:nvPr/>
        </p:nvSpPr>
        <p:spPr>
          <a:xfrm>
            <a:off x="7240588" y="4908550"/>
            <a:ext cx="1871662" cy="1296988"/>
          </a:xfrm>
          <a:prstGeom prst="foldedCorner">
            <a:avLst>
              <a:gd name="adj" fmla="val 37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Правові </a:t>
            </a:r>
            <a:r>
              <a:rPr lang="uk-UA" dirty="0" err="1">
                <a:solidFill>
                  <a:schemeClr val="bg1"/>
                </a:solidFill>
                <a:latin typeface="Comic Sans MS" pitchFamily="66" charset="0"/>
              </a:rPr>
              <a:t>квести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Загнутый угол 17"/>
          <p:cNvSpPr/>
          <p:nvPr/>
        </p:nvSpPr>
        <p:spPr>
          <a:xfrm>
            <a:off x="3132138" y="3502025"/>
            <a:ext cx="1871662" cy="1296988"/>
          </a:xfrm>
          <a:prstGeom prst="foldedCorner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Акції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Загнутый угол 18"/>
          <p:cNvSpPr/>
          <p:nvPr/>
        </p:nvSpPr>
        <p:spPr>
          <a:xfrm>
            <a:off x="0" y="4906963"/>
            <a:ext cx="2232025" cy="1784350"/>
          </a:xfrm>
          <a:prstGeom prst="foldedCorner">
            <a:avLst>
              <a:gd name="adj" fmla="val 32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Зустрічі 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з 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представниками 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правоохоронних органів 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міста та соціальної служби;</a:t>
            </a: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Загнутый угол 19"/>
          <p:cNvSpPr/>
          <p:nvPr/>
        </p:nvSpPr>
        <p:spPr>
          <a:xfrm>
            <a:off x="4278313" y="5075238"/>
            <a:ext cx="2232025" cy="1782762"/>
          </a:xfrm>
          <a:prstGeom prst="foldedCorner">
            <a:avLst>
              <a:gd name="adj" fmla="val 2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Робота ради профілактики правопорушень;</a:t>
            </a: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Загнутый угол 14"/>
          <p:cNvSpPr/>
          <p:nvPr/>
        </p:nvSpPr>
        <p:spPr>
          <a:xfrm>
            <a:off x="2346325" y="5394325"/>
            <a:ext cx="1871663" cy="1296988"/>
          </a:xfrm>
          <a:prstGeom prst="foldedCorner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Кінолекторій;</a:t>
            </a: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2016-2017\Фото 2016-2017н.р\1 семестр\Тиждень права\Изображение 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1560513"/>
            <a:ext cx="4700587" cy="3840162"/>
          </a:xfrm>
          <a:prstGeom prst="rect">
            <a:avLst/>
          </a:prstGeom>
          <a:noFill/>
        </p:spPr>
      </p:pic>
      <p:pic>
        <p:nvPicPr>
          <p:cNvPr id="6" name="Picture 4" descr="D:\2016-2017\Фото 2016-2017н.р\1 семестр\Тиждень права\Изображение 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8850" y="2773363"/>
            <a:ext cx="5626100" cy="3859212"/>
          </a:xfrm>
          <a:prstGeom prst="rect">
            <a:avLst/>
          </a:prstGeom>
          <a:noFill/>
        </p:spPr>
      </p:pic>
      <p:sp>
        <p:nvSpPr>
          <p:cNvPr id="7" name="Загнутый угол 6"/>
          <p:cNvSpPr/>
          <p:nvPr/>
        </p:nvSpPr>
        <p:spPr>
          <a:xfrm>
            <a:off x="1476375" y="188913"/>
            <a:ext cx="6551613" cy="1295400"/>
          </a:xfrm>
          <a:prstGeom prst="foldedCorner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Comic Sans MS" pitchFamily="66" charset="0"/>
              </a:rPr>
              <a:t>Бібліотечні </a:t>
            </a:r>
            <a:r>
              <a:rPr lang="uk-UA" sz="2800" dirty="0">
                <a:solidFill>
                  <a:schemeClr val="bg1"/>
                </a:solidFill>
                <a:latin typeface="Comic Sans MS" pitchFamily="66" charset="0"/>
              </a:rPr>
              <a:t>виставки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124075" y="115888"/>
            <a:ext cx="4608513" cy="1296987"/>
          </a:xfrm>
          <a:prstGeom prst="foldedCorner">
            <a:avLst>
              <a:gd name="adj" fmla="val 46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Конкурс 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на кращого 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правознавця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«По алеї правових знань»</a:t>
            </a:r>
            <a:endParaRPr lang="ru-RU" dirty="0"/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124075" y="1428750"/>
            <a:ext cx="4464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002060"/>
                </a:solidFill>
                <a:latin typeface="Monotype Corsiva" pitchFamily="66" charset="0"/>
              </a:rPr>
              <a:t>Щороку учні нашої школи беруть участь у районному конкурсі на кращого правознавця </a:t>
            </a:r>
          </a:p>
          <a:p>
            <a:pPr algn="ctr"/>
            <a:r>
              <a:rPr lang="uk-UA" b="1">
                <a:solidFill>
                  <a:srgbClr val="002060"/>
                </a:solidFill>
                <a:latin typeface="Monotype Corsiva" pitchFamily="66" charset="0"/>
              </a:rPr>
              <a:t>«По алеї правових знань»</a:t>
            </a:r>
            <a:endParaRPr lang="ru-RU" b="1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D:\2016-2017\Фото 2016-2017н.р\1 семестр\Конференція ліги старшокласників\Изображение 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25" y="2005013"/>
            <a:ext cx="6186488" cy="509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611188" y="188913"/>
            <a:ext cx="7956550" cy="1008062"/>
          </a:xfrm>
          <a:prstGeom prst="foldedCorner">
            <a:avLst>
              <a:gd name="adj" fmla="val 37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Comic Sans MS" pitchFamily="66" charset="0"/>
              </a:rPr>
              <a:t>Правовий </a:t>
            </a:r>
            <a:r>
              <a:rPr lang="uk-UA" sz="2800" dirty="0" err="1">
                <a:solidFill>
                  <a:schemeClr val="bg1"/>
                </a:solidFill>
                <a:latin typeface="Comic Sans MS" pitchFamily="66" charset="0"/>
              </a:rPr>
              <a:t>квест</a:t>
            </a:r>
            <a:endParaRPr lang="uk-UA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Comic Sans MS" pitchFamily="66" charset="0"/>
              </a:rPr>
              <a:t>«Світ моїх прав та обов</a:t>
            </a:r>
            <a:r>
              <a:rPr lang="uk-UA" sz="2800" dirty="0">
                <a:solidFill>
                  <a:schemeClr val="bg1"/>
                </a:solidFill>
                <a:latin typeface="Comic Sans MS" pitchFamily="66" charset="0"/>
                <a:cs typeface="Times New Roman"/>
              </a:rPr>
              <a:t>‘язків»</a:t>
            </a:r>
            <a:endParaRPr lang="uk-UA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pic>
        <p:nvPicPr>
          <p:cNvPr id="3074" name="Picture 2" descr="D:\2018-2019\фото\фото\Козацький тиждень Квест Спорт свято Покровське коло\IMG_20181008_135812_H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613" y="3316288"/>
            <a:ext cx="3621088" cy="2974975"/>
          </a:xfrm>
          <a:prstGeom prst="rect">
            <a:avLst/>
          </a:prstGeom>
          <a:noFill/>
        </p:spPr>
      </p:pic>
      <p:pic>
        <p:nvPicPr>
          <p:cNvPr id="3075" name="Picture 3" descr="D:\2018-2019\фото\фото\Козацький тиждень Квест Спорт свято Покровське коло\IMG_20181009_1353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0" y="4273550"/>
            <a:ext cx="3646488" cy="3005138"/>
          </a:xfrm>
          <a:prstGeom prst="rect">
            <a:avLst/>
          </a:prstGeom>
          <a:noFill/>
        </p:spPr>
      </p:pic>
      <p:pic>
        <p:nvPicPr>
          <p:cNvPr id="3077" name="Picture 5" descr="D:\2018-2019\фото\фото\Козацький тиждень Квест Спорт свято Покровське коло\IMG_20181011_1358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3663" y="3786188"/>
            <a:ext cx="3906837" cy="3200400"/>
          </a:xfrm>
          <a:prstGeom prst="rect">
            <a:avLst/>
          </a:prstGeom>
          <a:noFill/>
        </p:spPr>
      </p:pic>
      <p:pic>
        <p:nvPicPr>
          <p:cNvPr id="3078" name="Picture 6" descr="D:\2018-2019\фото\фото\Козацький тиждень Квест Спорт свято Покровське коло\IMG_20181011_1358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500" y="1639888"/>
            <a:ext cx="3646488" cy="2998787"/>
          </a:xfrm>
          <a:prstGeom prst="rect">
            <a:avLst/>
          </a:prstGeom>
          <a:noFill/>
        </p:spPr>
      </p:pic>
      <p:pic>
        <p:nvPicPr>
          <p:cNvPr id="3079" name="Picture 7" descr="D:\2018-2019\фото\фото\Козацький тиждень Квест Спорт свято Покровське коло\IMG_20181011_1359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3663" y="1316038"/>
            <a:ext cx="3810000" cy="3127375"/>
          </a:xfrm>
          <a:prstGeom prst="rect">
            <a:avLst/>
          </a:prstGeom>
          <a:noFill/>
        </p:spPr>
      </p:pic>
      <p:pic>
        <p:nvPicPr>
          <p:cNvPr id="3080" name="Picture 8" descr="D:\2018-2019\фото\фото\Козацький тиждень Квест Спорт свято Покровське коло\IMG_20181011_14024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85725" y="877888"/>
            <a:ext cx="3359150" cy="2760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258888" y="115888"/>
            <a:ext cx="6913562" cy="708025"/>
          </a:xfrm>
          <a:prstGeom prst="foldedCorner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bg1"/>
                </a:solidFill>
                <a:latin typeface="Comic Sans MS" pitchFamily="66" charset="0"/>
              </a:rPr>
              <a:t>Акції</a:t>
            </a:r>
            <a:r>
              <a:rPr lang="uk-UA" sz="3200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98" name="Picture 2" descr="D:\2018-2019\фото\Толерантність\IMG_20181119_103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1401763"/>
            <a:ext cx="3438525" cy="4340225"/>
          </a:xfrm>
          <a:prstGeom prst="rect">
            <a:avLst/>
          </a:prstGeom>
          <a:noFill/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900113" y="5467350"/>
            <a:ext cx="2087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«Дерево толерантності»</a:t>
            </a:r>
            <a:endParaRPr lang="ru-RU" sz="2000" b="1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100" name="Picture 4" descr="D:\20017-2018\фото\16 днів без насилля\IMG_20171204_0836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0" y="969963"/>
            <a:ext cx="3565525" cy="2747962"/>
          </a:xfrm>
          <a:prstGeom prst="rect">
            <a:avLst/>
          </a:prstGeom>
          <a:noFill/>
        </p:spPr>
      </p:pic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3851275" y="3573463"/>
            <a:ext cx="2592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0070C0"/>
                </a:solidFill>
                <a:latin typeface="Monotype Corsiva" pitchFamily="66" charset="0"/>
              </a:rPr>
              <a:t>«16 днів без насилля»</a:t>
            </a:r>
            <a:endParaRPr lang="ru-RU" sz="2400" b="1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" name="Picture 3" descr="D:\2016-2017\Фото 2016-2017н.р\1 семестр\Тиждень права\Изображение 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5638" y="3670300"/>
            <a:ext cx="3719512" cy="2968625"/>
          </a:xfrm>
          <a:prstGeom prst="rect">
            <a:avLst/>
          </a:prstGeom>
          <a:noFill/>
        </p:spPr>
      </p:pic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3509963" y="5788025"/>
            <a:ext cx="2592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0070C0"/>
                </a:solidFill>
                <a:latin typeface="Monotype Corsiva" pitchFamily="66" charset="0"/>
              </a:rPr>
              <a:t>«Конвенція ООН про права дитини»</a:t>
            </a:r>
            <a:endParaRPr lang="ru-RU" sz="2400" b="1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258888" y="260350"/>
            <a:ext cx="6049962" cy="1784350"/>
          </a:xfrm>
          <a:prstGeom prst="foldedCorner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Робота ради профілактики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правопорушень</a:t>
            </a:r>
            <a:endParaRPr lang="uk-UA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2" name="Picture 2" descr="D:\2016-2017\Фото 2016-2017н.р\1 семестр\Засідання ради профілактики правопорушень\Изображение 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425" y="1968500"/>
            <a:ext cx="5187950" cy="4230688"/>
          </a:xfrm>
          <a:prstGeom prst="rect">
            <a:avLst/>
          </a:prstGeom>
          <a:noFill/>
        </p:spPr>
      </p:pic>
      <p:pic>
        <p:nvPicPr>
          <p:cNvPr id="5123" name="Picture 3" descr="D:\2016-2017\Фото 2016-2017н.р\1 семестр\Засідання ради профілактики правопорушень\Изображение 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7825" y="3346450"/>
            <a:ext cx="5022850" cy="3011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979613" y="406400"/>
            <a:ext cx="5329237" cy="1222375"/>
          </a:xfrm>
          <a:prstGeom prst="foldedCorner">
            <a:avLst>
              <a:gd name="adj" fmla="val 32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Зустрічі </a:t>
            </a: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з представниками правоохоронних органів </a:t>
            </a: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міста та соціальної служби</a:t>
            </a:r>
            <a:endParaRPr lang="uk-UA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3" descr="D:\20017-2018\фото\16 днів без насилля\IMG_20171122_134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963" y="1620838"/>
            <a:ext cx="6430962" cy="521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400</TotalTime>
  <Words>174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Trebuchet MS</vt:lpstr>
      <vt:lpstr>Arial</vt:lpstr>
      <vt:lpstr>Georgia</vt:lpstr>
      <vt:lpstr>Calibri</vt:lpstr>
      <vt:lpstr>Times New Roman</vt:lpstr>
      <vt:lpstr>Comic Sans MS</vt:lpstr>
      <vt:lpstr>Monotype Corsiva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PC4</cp:lastModifiedBy>
  <cp:revision>104</cp:revision>
  <dcterms:modified xsi:type="dcterms:W3CDTF">2019-06-18T08:35:14Z</dcterms:modified>
</cp:coreProperties>
</file>